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5" r:id="rId9"/>
    <p:sldId id="263" r:id="rId10"/>
    <p:sldId id="264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63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FD84-9883-4CFA-88DF-CEABC3828E3D}" type="datetimeFigureOut">
              <a:rPr lang="en-US" smtClean="0"/>
              <a:t>8/3/2013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3C981-967F-491D-BA75-59C84FFB6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60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FD84-9883-4CFA-88DF-CEABC3828E3D}" type="datetimeFigureOut">
              <a:rPr lang="en-US" smtClean="0"/>
              <a:t>8/3/2013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3C981-967F-491D-BA75-59C84FFB6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122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FD84-9883-4CFA-88DF-CEABC3828E3D}" type="datetimeFigureOut">
              <a:rPr lang="en-US" smtClean="0"/>
              <a:t>8/3/2013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3C981-967F-491D-BA75-59C84FFB6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64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FD84-9883-4CFA-88DF-CEABC3828E3D}" type="datetimeFigureOut">
              <a:rPr lang="en-US" smtClean="0"/>
              <a:t>8/3/2013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3C981-967F-491D-BA75-59C84FFB6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474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FD84-9883-4CFA-88DF-CEABC3828E3D}" type="datetimeFigureOut">
              <a:rPr lang="en-US" smtClean="0"/>
              <a:t>8/3/2013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3C981-967F-491D-BA75-59C84FFB6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401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FD84-9883-4CFA-88DF-CEABC3828E3D}" type="datetimeFigureOut">
              <a:rPr lang="en-US" smtClean="0"/>
              <a:t>8/3/2013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3C981-967F-491D-BA75-59C84FFB6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675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FD84-9883-4CFA-88DF-CEABC3828E3D}" type="datetimeFigureOut">
              <a:rPr lang="en-US" smtClean="0"/>
              <a:t>8/3/2013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3C981-967F-491D-BA75-59C84FFB6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224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FD84-9883-4CFA-88DF-CEABC3828E3D}" type="datetimeFigureOut">
              <a:rPr lang="en-US" smtClean="0"/>
              <a:t>8/3/2013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3C981-967F-491D-BA75-59C84FFB6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310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FD84-9883-4CFA-88DF-CEABC3828E3D}" type="datetimeFigureOut">
              <a:rPr lang="en-US" smtClean="0"/>
              <a:t>8/3/2013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3C981-967F-491D-BA75-59C84FFB6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661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FD84-9883-4CFA-88DF-CEABC3828E3D}" type="datetimeFigureOut">
              <a:rPr lang="en-US" smtClean="0"/>
              <a:t>8/3/2013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3C981-967F-491D-BA75-59C84FFB6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979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FD84-9883-4CFA-88DF-CEABC3828E3D}" type="datetimeFigureOut">
              <a:rPr lang="en-US" smtClean="0"/>
              <a:t>8/3/2013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3C981-967F-491D-BA75-59C84FFB6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144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BEFD84-9883-4CFA-88DF-CEABC3828E3D}" type="datetimeFigureOut">
              <a:rPr lang="en-US" smtClean="0"/>
              <a:t>8/3/2013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53C981-967F-491D-BA75-59C84FFB6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240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5029200"/>
          </a:xfrm>
        </p:spPr>
        <p:txBody>
          <a:bodyPr>
            <a:noAutofit/>
          </a:bodyPr>
          <a:lstStyle/>
          <a:p>
            <a:r>
              <a:rPr lang="bn-BD" sz="13800" dirty="0" smtClean="0">
                <a:solidFill>
                  <a:srgbClr val="C00000"/>
                </a:solidFill>
              </a:rPr>
              <a:t>স্বাগতম</a:t>
            </a:r>
            <a:r>
              <a:rPr lang="en-US" sz="13800" dirty="0">
                <a:solidFill>
                  <a:srgbClr val="C00000"/>
                </a:solidFill>
              </a:rPr>
              <a:t/>
            </a:r>
            <a:br>
              <a:rPr lang="en-US" sz="13800" dirty="0">
                <a:solidFill>
                  <a:srgbClr val="C00000"/>
                </a:solidFill>
              </a:rPr>
            </a:br>
            <a:r>
              <a:rPr lang="en-US" sz="8800" dirty="0" smtClean="0">
                <a:blipFill>
                  <a:blip r:embed="rId2"/>
                  <a:tile tx="0" ty="0" sx="100000" sy="100000" flip="none" algn="tl"/>
                </a:blipFill>
              </a:rPr>
              <a:t/>
            </a:r>
            <a:br>
              <a:rPr lang="en-US" sz="8800" dirty="0" smtClean="0">
                <a:blipFill>
                  <a:blip r:embed="rId2"/>
                  <a:tile tx="0" ty="0" sx="100000" sy="100000" flip="none" algn="tl"/>
                </a:blipFill>
              </a:rPr>
            </a:br>
            <a:endParaRPr lang="en-US" sz="8800" dirty="0">
              <a:blipFill>
                <a:blip r:embed="rId2"/>
                <a:tile tx="0" ty="0" sx="100000" sy="100000" flip="none" algn="tl"/>
              </a:blipFill>
            </a:endParaRPr>
          </a:p>
        </p:txBody>
      </p:sp>
      <p:pic>
        <p:nvPicPr>
          <p:cNvPr id="1026" name="Picture 2" descr="F:\Sample Pictures\Chrysanthemum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8589" y="2438400"/>
            <a:ext cx="4343400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4861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8600"/>
            <a:ext cx="8229600" cy="4754563"/>
          </a:xfrm>
        </p:spPr>
        <p:txBody>
          <a:bodyPr/>
          <a:lstStyle/>
          <a:p>
            <a:pPr marL="0" indent="0" algn="ctr">
              <a:buNone/>
            </a:pPr>
            <a:r>
              <a:rPr lang="bn-BD" sz="4800" dirty="0" smtClean="0"/>
              <a:t>মূল্যায়ন</a:t>
            </a:r>
            <a:endParaRPr lang="en-US" sz="4800" dirty="0" smtClean="0"/>
          </a:p>
          <a:p>
            <a:pPr marL="0" indent="0" algn="ctr">
              <a:buNone/>
            </a:pPr>
            <a:endParaRPr lang="bn-BD" sz="4800" dirty="0" smtClean="0"/>
          </a:p>
          <a:p>
            <a:pPr marL="914400" lvl="2" indent="0">
              <a:buNone/>
            </a:pPr>
            <a:r>
              <a:rPr lang="bn-BD" sz="3600" dirty="0" smtClean="0"/>
              <a:t>পাঠে </a:t>
            </a:r>
            <a:r>
              <a:rPr lang="bn-BD" sz="3600" dirty="0" smtClean="0">
                <a:solidFill>
                  <a:srgbClr val="C00000"/>
                </a:solidFill>
              </a:rPr>
              <a:t> বলা হয়নি এমন ৩টি তথ্য ও যোগাযোগ প্রযুক্তি যন্ত্রের নাম</a:t>
            </a:r>
          </a:p>
          <a:p>
            <a:pPr marL="914400" lvl="2" indent="0">
              <a:buNone/>
            </a:pPr>
            <a:r>
              <a:rPr lang="bn-BD" sz="3600" dirty="0" smtClean="0">
                <a:solidFill>
                  <a:srgbClr val="C00000"/>
                </a:solidFill>
              </a:rPr>
              <a:t> বল ।</a:t>
            </a:r>
          </a:p>
          <a:p>
            <a:pPr marL="914400" lvl="2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66785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8600"/>
            <a:ext cx="8229600" cy="47545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bn-BD" dirty="0" smtClean="0"/>
              <a:t>বাড়ির কাজ</a:t>
            </a: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bn-BD" dirty="0" smtClean="0"/>
              <a:t> </a:t>
            </a:r>
          </a:p>
          <a:p>
            <a:pPr marL="0" indent="0" algn="ctr">
              <a:buNone/>
            </a:pPr>
            <a:r>
              <a:rPr lang="bn-BD" dirty="0" smtClean="0"/>
              <a:t>শিক্ষা কার্যক্রমকে আরো আকর্ষনীয় করার ক্ষেত্রে </a:t>
            </a:r>
            <a:r>
              <a:rPr lang="bn-BD" dirty="0"/>
              <a:t>তথ্য ও যোগাযোগ </a:t>
            </a:r>
            <a:r>
              <a:rPr lang="bn-BD" dirty="0" smtClean="0"/>
              <a:t>প্রযুক্তির ব্যবহার ব্যাখ্যা  কর ।</a:t>
            </a:r>
          </a:p>
          <a:p>
            <a:pPr marL="0" indent="0" algn="ctr">
              <a:buNone/>
            </a:pPr>
            <a:endParaRPr lang="bn-BD" dirty="0"/>
          </a:p>
        </p:txBody>
      </p:sp>
    </p:spTree>
    <p:extLst>
      <p:ext uri="{BB962C8B-B14F-4D97-AF65-F5344CB8AC3E}">
        <p14:creationId xmlns:p14="http://schemas.microsoft.com/office/powerpoint/2010/main" val="1681840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0019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bn-BD" sz="16600" dirty="0" smtClean="0"/>
              <a:t>ধন্যবাদ</a:t>
            </a:r>
            <a:endParaRPr lang="en-US" sz="16600" dirty="0"/>
          </a:p>
        </p:txBody>
      </p:sp>
    </p:spTree>
    <p:extLst>
      <p:ext uri="{BB962C8B-B14F-4D97-AF65-F5344CB8AC3E}">
        <p14:creationId xmlns:p14="http://schemas.microsoft.com/office/powerpoint/2010/main" val="4221322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/>
          </a:bodyPr>
          <a:lstStyle/>
          <a:p>
            <a:r>
              <a:rPr lang="bn-BD" dirty="0" smtClean="0">
                <a:solidFill>
                  <a:schemeClr val="tx2"/>
                </a:solidFill>
              </a:rPr>
              <a:t>  </a:t>
            </a:r>
            <a:r>
              <a:rPr lang="en-US" dirty="0" err="1" smtClean="0">
                <a:solidFill>
                  <a:schemeClr val="tx2"/>
                </a:solidFill>
              </a:rPr>
              <a:t>ব্যক্ত</a:t>
            </a:r>
            <a:r>
              <a:rPr lang="bn-BD" dirty="0" smtClean="0">
                <a:solidFill>
                  <a:schemeClr val="tx2"/>
                </a:solidFill>
              </a:rPr>
              <a:t>ি </a:t>
            </a:r>
            <a:r>
              <a:rPr lang="en-US" dirty="0" err="1" smtClean="0">
                <a:solidFill>
                  <a:schemeClr val="tx2"/>
                </a:solidFill>
              </a:rPr>
              <a:t>পরিচিতি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28800"/>
            <a:ext cx="8229600" cy="4525963"/>
          </a:xfrm>
        </p:spPr>
        <p:txBody>
          <a:bodyPr/>
          <a:lstStyle/>
          <a:p>
            <a:pPr marL="3657600" lvl="8" indent="0">
              <a:buNone/>
            </a:pPr>
            <a:endParaRPr lang="en-US" dirty="0" smtClean="0"/>
          </a:p>
          <a:p>
            <a:r>
              <a:rPr lang="en-US" dirty="0" err="1" smtClean="0">
                <a:solidFill>
                  <a:srgbClr val="002060"/>
                </a:solidFill>
              </a:rPr>
              <a:t>খোঃ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ইমরান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হোসে</a:t>
            </a:r>
            <a:r>
              <a:rPr lang="bn-BD" dirty="0" smtClean="0">
                <a:solidFill>
                  <a:srgbClr val="002060"/>
                </a:solidFill>
              </a:rPr>
              <a:t>ন</a:t>
            </a:r>
          </a:p>
          <a:p>
            <a:r>
              <a:rPr lang="en-US" dirty="0" err="1">
                <a:solidFill>
                  <a:srgbClr val="002060"/>
                </a:solidFill>
              </a:rPr>
              <a:t>সহকারী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শিক্ষক</a:t>
            </a:r>
            <a:r>
              <a:rPr lang="en-US" dirty="0">
                <a:solidFill>
                  <a:srgbClr val="002060"/>
                </a:solidFill>
              </a:rPr>
              <a:t> (</a:t>
            </a:r>
            <a:r>
              <a:rPr lang="en-US" dirty="0" err="1">
                <a:solidFill>
                  <a:srgbClr val="002060"/>
                </a:solidFill>
              </a:rPr>
              <a:t>কম্পিউটার</a:t>
            </a:r>
            <a:r>
              <a:rPr lang="en-US" dirty="0">
                <a:solidFill>
                  <a:srgbClr val="002060"/>
                </a:solidFill>
              </a:rPr>
              <a:t> )</a:t>
            </a:r>
            <a:endParaRPr lang="bn-BD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bn-BD" dirty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মৌকুড়ী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উচ্চ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বিদ্যালয়</a:t>
            </a:r>
            <a:endParaRPr lang="en-US" dirty="0" smtClean="0">
              <a:solidFill>
                <a:srgbClr val="002060"/>
              </a:solidFill>
            </a:endParaRPr>
          </a:p>
          <a:p>
            <a:r>
              <a:rPr lang="en-US" dirty="0" err="1" smtClean="0">
                <a:solidFill>
                  <a:srgbClr val="002060"/>
                </a:solidFill>
              </a:rPr>
              <a:t>কালুখালী,রাজবা</a:t>
            </a:r>
            <a:r>
              <a:rPr lang="bn-BD" dirty="0" smtClean="0">
                <a:solidFill>
                  <a:srgbClr val="002060"/>
                </a:solidFill>
              </a:rPr>
              <a:t>ড়ী</a:t>
            </a:r>
            <a:endParaRPr lang="en-US" dirty="0" smtClean="0">
              <a:solidFill>
                <a:srgbClr val="002060"/>
              </a:solidFill>
            </a:endParaRPr>
          </a:p>
          <a:p>
            <a:r>
              <a:rPr lang="en-US" dirty="0" smtClean="0">
                <a:solidFill>
                  <a:srgbClr val="002060"/>
                </a:solidFill>
              </a:rPr>
              <a:t>ই-মেইল-imranhossain997@yahoo.com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1348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5720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bn-BD" sz="8000" dirty="0" smtClean="0">
                <a:solidFill>
                  <a:schemeClr val="tx2"/>
                </a:solidFill>
              </a:rPr>
              <a:t>শ্রেণিঃ৬ষ্ঠ</a:t>
            </a:r>
          </a:p>
          <a:p>
            <a:pPr marL="0" indent="0" algn="ctr">
              <a:buNone/>
            </a:pPr>
            <a:r>
              <a:rPr lang="bn-BD" sz="4400" dirty="0">
                <a:blipFill>
                  <a:blip r:embed="rId2"/>
                  <a:tile tx="0" ty="0" sx="100000" sy="100000" flip="none" algn="tl"/>
                </a:blipFill>
              </a:rPr>
              <a:t> </a:t>
            </a:r>
            <a:r>
              <a:rPr lang="bn-BD" sz="4400" dirty="0" smtClean="0">
                <a:solidFill>
                  <a:srgbClr val="002060"/>
                </a:solidFill>
              </a:rPr>
              <a:t>বিষয়ঃতথ্য ও যোগাযোগা প্রযুক্তি</a:t>
            </a:r>
          </a:p>
          <a:p>
            <a:pPr marL="0" indent="0" algn="ctr">
              <a:buNone/>
            </a:pPr>
            <a:r>
              <a:rPr lang="bn-BD" sz="4800" dirty="0" smtClean="0">
                <a:solidFill>
                  <a:srgbClr val="002060"/>
                </a:solidFill>
              </a:rPr>
              <a:t>অধ্যায়ঃ প্রথম</a:t>
            </a:r>
          </a:p>
          <a:p>
            <a:pPr marL="0" indent="0" algn="ctr">
              <a:buNone/>
            </a:pPr>
            <a:r>
              <a:rPr lang="bn-BD" sz="4800" dirty="0" smtClean="0">
                <a:solidFill>
                  <a:srgbClr val="002060"/>
                </a:solidFill>
              </a:rPr>
              <a:t>সময়ঃ ৪০ মিনিট </a:t>
            </a:r>
            <a:endParaRPr lang="en-US" sz="4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329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F:\Ict\Pictur\index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889" y="456028"/>
            <a:ext cx="3352801" cy="2442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F:\Ict\Pictur\bvhgjjhj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645" y="3556557"/>
            <a:ext cx="3557288" cy="1850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14399" y="3118897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solidFill>
                  <a:srgbClr val="C00000"/>
                </a:solidFill>
              </a:rPr>
              <a:t>কম্পিউটরে টাইপ করা 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29267" y="3118897"/>
            <a:ext cx="3090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solidFill>
                  <a:srgbClr val="C00000"/>
                </a:solidFill>
              </a:rPr>
              <a:t>মোবাইল ফোনে কথা  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34652" y="5611606"/>
            <a:ext cx="2369273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solidFill>
                  <a:srgbClr val="C00000"/>
                </a:solidFill>
              </a:rPr>
              <a:t>কম্পিউটার প্রশিক্ষন</a:t>
            </a:r>
            <a:endParaRPr lang="en-US" dirty="0">
              <a:solidFill>
                <a:srgbClr val="C00000"/>
              </a:solidFill>
            </a:endParaRPr>
          </a:p>
        </p:txBody>
      </p:sp>
      <p:pic>
        <p:nvPicPr>
          <p:cNvPr id="1026" name="Picture 2" descr="F:\Ict\Pictur\igfgj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7206" y="468923"/>
            <a:ext cx="3295006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F:\Ict\Pictur\gfhj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2937" y="3488229"/>
            <a:ext cx="3024263" cy="2123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027207" y="5802106"/>
            <a:ext cx="35833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কম্পিঊটারে কাজের পাশপাশি টিভিতে খবর  দেখছে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154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17065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bn-BD" sz="5400" dirty="0" smtClean="0">
                <a:solidFill>
                  <a:srgbClr val="C00000"/>
                </a:solidFill>
              </a:rPr>
              <a:t>তথ্য ও যোগাযোগ প্রযুক্তির ব্যবহার 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986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09600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bn-BD" sz="6000" dirty="0" smtClean="0">
                <a:solidFill>
                  <a:srgbClr val="FF0000"/>
                </a:solidFill>
              </a:rPr>
              <a:t>শিখনফল</a:t>
            </a:r>
          </a:p>
          <a:p>
            <a:pPr marL="0" indent="0" algn="ctr">
              <a:buNone/>
            </a:pPr>
            <a:endParaRPr lang="bn-BD" dirty="0" smtClean="0">
              <a:solidFill>
                <a:srgbClr val="FF0000"/>
              </a:solidFill>
            </a:endParaRPr>
          </a:p>
          <a:p>
            <a:r>
              <a:rPr lang="bn-BD" dirty="0" smtClean="0">
                <a:solidFill>
                  <a:srgbClr val="FF0000"/>
                </a:solidFill>
              </a:rPr>
              <a:t>তথ্য ও যোগাযোগ প্রযুক্তি কি তা ব</a:t>
            </a:r>
            <a:r>
              <a:rPr lang="en-US" dirty="0" err="1" smtClean="0">
                <a:solidFill>
                  <a:srgbClr val="FF0000"/>
                </a:solidFill>
              </a:rPr>
              <a:t>র্ণ</a:t>
            </a:r>
            <a:r>
              <a:rPr lang="bn-BD" dirty="0" smtClean="0">
                <a:solidFill>
                  <a:srgbClr val="FF0000"/>
                </a:solidFill>
              </a:rPr>
              <a:t>না করতে পারবে ।</a:t>
            </a:r>
          </a:p>
          <a:p>
            <a:r>
              <a:rPr lang="bn-BD" dirty="0" smtClean="0">
                <a:solidFill>
                  <a:srgbClr val="FF0000"/>
                </a:solidFill>
              </a:rPr>
              <a:t>কোন কোন ক্ষেএে তথ্য ও প্রযুক্তি ব্যবহার হয় তা ব্যাখ্যা করতে পারবে ।</a:t>
            </a:r>
          </a:p>
        </p:txBody>
      </p:sp>
    </p:spTree>
    <p:extLst>
      <p:ext uri="{BB962C8B-B14F-4D97-AF65-F5344CB8AC3E}">
        <p14:creationId xmlns:p14="http://schemas.microsoft.com/office/powerpoint/2010/main" val="3149257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F:\Ict\Pictur\fgghjh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537" y="685800"/>
            <a:ext cx="304800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F:\Ict\Pictur\vbcbbm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242" y="533400"/>
            <a:ext cx="3076575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F:\Ict\Pictur\imag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84" y="3617109"/>
            <a:ext cx="3276600" cy="2455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85800" y="32004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তধ্য অনুসন্ধান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6233159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 ক্যামেরা দিয়ে খেলার ছবি তুলছে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562600" y="32004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ছবি দেখছে</a:t>
            </a:r>
            <a:endParaRPr lang="en-US" dirty="0"/>
          </a:p>
        </p:txBody>
      </p:sp>
      <p:pic>
        <p:nvPicPr>
          <p:cNvPr id="2050" name="Picture 2" descr="F:\Ict\Pictur\sdafg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670404"/>
            <a:ext cx="3429000" cy="2349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181600" y="6417825"/>
            <a:ext cx="2924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কম্পিঊটারে</a:t>
            </a:r>
            <a:r>
              <a:rPr lang="en-US" dirty="0" smtClean="0"/>
              <a:t> </a:t>
            </a:r>
            <a:r>
              <a:rPr lang="en-US" dirty="0" err="1" smtClean="0"/>
              <a:t>রোগ</a:t>
            </a:r>
            <a:r>
              <a:rPr lang="en-US" dirty="0" smtClean="0"/>
              <a:t> </a:t>
            </a:r>
            <a:r>
              <a:rPr lang="en-US" dirty="0" err="1" smtClean="0"/>
              <a:t>নির্ণয়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573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 descr="F:\Ict\Pictur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4084" y="4018546"/>
            <a:ext cx="3176337" cy="1905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62000" y="28956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এ ,টি ,এম কার্ডে টাকা তোলা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0" y="281940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সার্কিট ক্যামেরা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62000" y="6324600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এস,এম,এস করে প্র্রধানমন্ত্রী রেজাল্ট দেখছে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604084" y="6172200"/>
            <a:ext cx="3396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ওয়াশিং মেশিনে কাপড় ধোয়া</a:t>
            </a:r>
            <a:endParaRPr lang="en-US" dirty="0"/>
          </a:p>
        </p:txBody>
      </p:sp>
      <p:pic>
        <p:nvPicPr>
          <p:cNvPr id="1028" name="Picture 4" descr="F:\Ict\Pictur\fmj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018546"/>
            <a:ext cx="2647950" cy="173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F:\Ict\Pictur\xfg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850" y="685799"/>
            <a:ext cx="2705100" cy="1572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F:\Ict\Pictur\gffhj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4084" y="763758"/>
            <a:ext cx="3701716" cy="1572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284" y="207684"/>
            <a:ext cx="8229600" cy="55927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                                                                                    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                            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                 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835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991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bn-BD" dirty="0" smtClean="0">
                <a:solidFill>
                  <a:srgbClr val="C00000"/>
                </a:solidFill>
              </a:rPr>
              <a:t>একক কাজ</a:t>
            </a:r>
            <a:endParaRPr lang="en-US" dirty="0" smtClean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bn-BD" dirty="0">
                <a:solidFill>
                  <a:srgbClr val="C00000"/>
                </a:solidFill>
              </a:rPr>
              <a:t>তথ্য ও যোগাযোগ প্রযুক্তি কয়েকটি যন্ত্রের নাম </a:t>
            </a:r>
            <a:r>
              <a:rPr lang="bn-BD" dirty="0" smtClean="0">
                <a:solidFill>
                  <a:srgbClr val="C00000"/>
                </a:solidFill>
              </a:rPr>
              <a:t>লেখ । </a:t>
            </a:r>
          </a:p>
        </p:txBody>
      </p:sp>
    </p:spTree>
    <p:extLst>
      <p:ext uri="{BB962C8B-B14F-4D97-AF65-F5344CB8AC3E}">
        <p14:creationId xmlns:p14="http://schemas.microsoft.com/office/powerpoint/2010/main" val="126599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853</TotalTime>
  <Words>156</Words>
  <Application>Microsoft Office PowerPoint</Application>
  <PresentationFormat>On-screen Show (4:3)</PresentationFormat>
  <Paragraphs>49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স্বাগতম  </vt:lpstr>
      <vt:lpstr>  ব্যক্তি পরিচিতি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TSS</dc:creator>
  <cp:lastModifiedBy>TSS</cp:lastModifiedBy>
  <cp:revision>83</cp:revision>
  <dcterms:created xsi:type="dcterms:W3CDTF">2013-07-29T04:51:05Z</dcterms:created>
  <dcterms:modified xsi:type="dcterms:W3CDTF">2013-08-03T08:22:59Z</dcterms:modified>
</cp:coreProperties>
</file>